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eb14c30b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eb14c30b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f0b15626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f0b15626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f0b15626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f0b15626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f0b15626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f0b15626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eb14c30b2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eeb14c30b2_0_116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f0b15626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ef0b15626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f0b15626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ef0b15626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eb14c30b2_0_177:notes"/>
          <p:cNvSpPr/>
          <p:nvPr>
            <p:ph idx="2" type="sldImg"/>
          </p:nvPr>
        </p:nvSpPr>
        <p:spPr>
          <a:xfrm>
            <a:off x="670891" y="1124262"/>
            <a:ext cx="53670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eeb14c30b2_0_177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17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fourth stage in our process is developing user engagement milestones </a:t>
            </a:r>
            <a:endParaRPr sz="1600"/>
          </a:p>
          <a:p>
            <a:pPr indent="-317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milestones are tied directly to the our stakeholder needs </a:t>
            </a:r>
            <a:endParaRPr sz="1600"/>
          </a:p>
          <a:p>
            <a:pPr indent="-317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is not a complete list but I would like to highlight a few new user engagement activities we are doing this year</a:t>
            </a:r>
            <a:endParaRPr sz="1600"/>
          </a:p>
          <a:p>
            <a:pPr indent="-317500" lvl="0" marL="444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Also why these are very important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2eeb14c30b2_0_177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eb14c30b2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eeb14c30b2_0_10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0b1562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f0b1562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f0b1562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f0b1562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f0b15626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f0b15626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f0b1562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f0b1562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f0b15626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f0b15626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f0b1562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f0b1562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1454727" y="4423"/>
            <a:ext cx="63216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image" Target="../media/image12.jpg"/><Relationship Id="rId4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5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815038"/>
            <a:ext cx="8739519" cy="33568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85213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en" sz="11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96051" y="4569425"/>
            <a:ext cx="500550" cy="500550"/>
            <a:chOff x="310960" y="5520595"/>
            <a:chExt cx="1239600" cy="1239600"/>
          </a:xfrm>
        </p:grpSpPr>
        <p:sp>
          <p:nvSpPr>
            <p:cNvPr id="57" name="Google Shape;57;p13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0" y="0"/>
            <a:ext cx="9144000" cy="24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92750" y="4863957"/>
            <a:ext cx="5747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0"/>
            <a:ext cx="9144000" cy="240000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www.nesdis.noaa.gov/our-satellites/future-programs/geoxo/geoxo-events" TargetMode="External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hyperlink" Target="https://www.nesdis.noaa.gov/our-satellites/future-programs/geostationary-extended-observations-geoxo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docs.google.com/forms/d/e/1FAIpQLScfLMFMj_LmcYbBsItLO0gROGHUVx6efeiHVYbbfqC28SCSVA/viewfor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75" y="515925"/>
            <a:ext cx="47244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/>
        </p:nvSpPr>
        <p:spPr>
          <a:xfrm>
            <a:off x="5147274" y="848895"/>
            <a:ext cx="3581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BREAK</a:t>
            </a:r>
            <a:endParaRPr b="1" i="0" sz="7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4816975" y="3626050"/>
            <a:ext cx="424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RESUMING AT 115 PM EDT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835350" y="1546925"/>
            <a:ext cx="7479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Anticipate a make-over of the data delivery system (think weather service as an example). What would make this data easier to use for you to interact with?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835350" y="1546925"/>
            <a:ext cx="74793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improved capabilities in GeoXO how would you change monitoring and preparations?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Subdaily versus 2x a week?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would quicker information save you and the economy money?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information in bays and estuaries?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characterization of the water (HABs, plumes, runoff, oil, etc.)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835350" y="1546925"/>
            <a:ext cx="7479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don’t use ocean color data, why not?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7" y="191200"/>
            <a:ext cx="964509" cy="74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2288774" y="2438244"/>
            <a:ext cx="457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-1919832" y="1119931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Events Webpage: </a:t>
            </a:r>
            <a:endParaRPr sz="1100"/>
          </a:p>
        </p:txBody>
      </p:sp>
      <p:pic>
        <p:nvPicPr>
          <p:cNvPr id="196" name="Google Shape;196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7540" l="23811" r="48446" t="31586"/>
          <a:stretch/>
        </p:blipFill>
        <p:spPr>
          <a:xfrm>
            <a:off x="2773664" y="908682"/>
            <a:ext cx="1379904" cy="14233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-1919832" y="2849618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GeoXO Webpage: </a:t>
            </a:r>
            <a:endParaRPr sz="1100"/>
          </a:p>
        </p:txBody>
      </p:sp>
      <p:pic>
        <p:nvPicPr>
          <p:cNvPr id="198" name="Google Shape;198;p3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5549" l="21624" r="17937" t="26436"/>
          <a:stretch/>
        </p:blipFill>
        <p:spPr>
          <a:xfrm>
            <a:off x="2773664" y="2629940"/>
            <a:ext cx="1914854" cy="121212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1333330" y="4177888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GeoXO.Satellites@NOAA.gov</a:t>
            </a:r>
            <a:endParaRPr sz="1100"/>
          </a:p>
        </p:txBody>
      </p:sp>
      <p:sp>
        <p:nvSpPr>
          <p:cNvPr id="200" name="Google Shape;200;p33"/>
          <p:cNvSpPr txBox="1"/>
          <p:nvPr/>
        </p:nvSpPr>
        <p:spPr>
          <a:xfrm>
            <a:off x="3556177" y="1127260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 Form: </a:t>
            </a:r>
            <a:endParaRPr sz="1100"/>
          </a:p>
        </p:txBody>
      </p:sp>
      <p:pic>
        <p:nvPicPr>
          <p:cNvPr id="201" name="Google Shape;201;p3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90430" y="1613908"/>
            <a:ext cx="3836194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4990430" y="3127831"/>
            <a:ext cx="38364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copy of all slides will be emailed by PDF to attendees tomorrow </a:t>
            </a:r>
            <a:endParaRPr sz="1100"/>
          </a:p>
        </p:txBody>
      </p:sp>
      <p:sp>
        <p:nvSpPr>
          <p:cNvPr id="203" name="Google Shape;203;p33"/>
          <p:cNvSpPr txBox="1"/>
          <p:nvPr/>
        </p:nvSpPr>
        <p:spPr>
          <a:xfrm>
            <a:off x="1470309" y="148514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Engagement Updates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75" y="515925"/>
            <a:ext cx="47244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5147274" y="848895"/>
            <a:ext cx="3581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BREAK</a:t>
            </a:r>
            <a:endParaRPr b="1" i="0" sz="7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4816975" y="3626050"/>
            <a:ext cx="424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RESUMING AT 300 PM EDT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/>
        </p:nvSpPr>
        <p:spPr>
          <a:xfrm>
            <a:off x="1470309" y="148514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You!!</a:t>
            </a: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850800" y="2571750"/>
            <a:ext cx="73092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7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</a:pPr>
            <a:r>
              <a:rPr b="1"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Slides Will Be Available on the GeoXO Event Webpage Soon!</a:t>
            </a:r>
            <a:endParaRPr b="1"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32112" l="9500" r="8740" t="21456"/>
          <a:stretch/>
        </p:blipFill>
        <p:spPr>
          <a:xfrm>
            <a:off x="4372688" y="3480806"/>
            <a:ext cx="2969925" cy="130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125" y="-284100"/>
            <a:ext cx="7696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1550981" y="1513913"/>
            <a:ext cx="19977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Through FY 2025</a:t>
            </a:r>
            <a:endParaRPr b="1" i="0" sz="1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4237538" y="460463"/>
            <a:ext cx="1756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FY 26-28</a:t>
            </a:r>
            <a:endParaRPr b="1" i="0" sz="1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6740363" y="392550"/>
            <a:ext cx="1897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FY 28+</a:t>
            </a:r>
            <a:endParaRPr b="1" i="0" sz="16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180625" y="1806646"/>
            <a:ext cx="36099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☆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GeoXO road shows and Symposiums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☆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the User Scientists in their respective UE events and track progress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☆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prospective Pathfinders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☆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 contact database and stakeholder 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relationships for future user readiness 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campaigns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4072641" y="698738"/>
            <a:ext cx="2154600" cy="23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Finalize User Needs Assessments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Readiness Activities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Product/Infrastructure/Process Readiness Development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Follow-on workshops</a:t>
            </a:r>
            <a:endParaRPr b="1" i="1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6797794" y="788775"/>
            <a:ext cx="23907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Finalize User Readiness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 Readiness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Pathfinders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✩"/>
            </a:pPr>
            <a:r>
              <a:rPr b="1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313149" y="392545"/>
            <a:ext cx="358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Engagement 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44900" y="3601900"/>
            <a:ext cx="281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2" name="Google Shape;122;p23"/>
          <p:cNvSpPr txBox="1"/>
          <p:nvPr/>
        </p:nvSpPr>
        <p:spPr>
          <a:xfrm>
            <a:off x="1470309" y="148514"/>
            <a:ext cx="63198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Engagement Updates</a:t>
            </a:r>
            <a:endParaRPr sz="1100"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7" y="191200"/>
            <a:ext cx="964509" cy="74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06" y="1062754"/>
            <a:ext cx="1500188" cy="212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3881762" y="710940"/>
            <a:ext cx="48561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Themed Symposium Series Repeating Every ~6 Months Through 2025</a:t>
            </a:r>
            <a:endParaRPr sz="1100"/>
          </a:p>
          <a:p>
            <a:pPr indent="-2222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Human Health/Air Quality </a:t>
            </a:r>
            <a:r>
              <a:rPr b="1" lang="en" sz="1200">
                <a:solidFill>
                  <a:schemeClr val="lt2"/>
                </a:solidFill>
              </a:rPr>
              <a:t>OCTOBER</a:t>
            </a:r>
            <a:endParaRPr sz="1100"/>
          </a:p>
          <a:p>
            <a:pPr indent="-2222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Fire TBD</a:t>
            </a:r>
            <a:endParaRPr sz="1100"/>
          </a:p>
          <a:p>
            <a:pPr indent="-1524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3881761" y="1937005"/>
            <a:ext cx="48561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Road Shows Every ~6 Months through 2025</a:t>
            </a:r>
            <a:endParaRPr sz="1100"/>
          </a:p>
          <a:p>
            <a:pPr indent="-2222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South Florida July 16-18</a:t>
            </a:r>
            <a:endParaRPr sz="1100"/>
          </a:p>
          <a:p>
            <a:pPr indent="-2222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Southe</a:t>
            </a:r>
            <a:r>
              <a:rPr b="1" lang="en" sz="1100">
                <a:solidFill>
                  <a:schemeClr val="lt2"/>
                </a:solidFill>
              </a:rPr>
              <a:t>ast</a:t>
            </a: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Louisiana (New Orleans Based) January</a:t>
            </a:r>
            <a:endParaRPr sz="1100"/>
          </a:p>
          <a:p>
            <a:pPr indent="-2222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San Diego or NW area (possibly August 2025)</a:t>
            </a:r>
            <a:endParaRPr sz="1100"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3881760" y="2943029"/>
            <a:ext cx="4577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User Scientist Related Events/User R</a:t>
            </a:r>
            <a:r>
              <a:rPr b="1" lang="en" sz="1100">
                <a:solidFill>
                  <a:schemeClr val="lt2"/>
                </a:solidFill>
              </a:rPr>
              <a:t>eadiness </a:t>
            </a: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Workshops FY2026 and Beyond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lang="en" sz="1100">
                <a:solidFill>
                  <a:schemeClr val="lt2"/>
                </a:solidFill>
              </a:rPr>
              <a:t>Brief </a:t>
            </a: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Program Updates</a:t>
            </a:r>
            <a:r>
              <a:rPr b="1" lang="en" sz="1100">
                <a:solidFill>
                  <a:schemeClr val="lt2"/>
                </a:solidFill>
              </a:rPr>
              <a:t>, Quarterly</a:t>
            </a:r>
            <a:endParaRPr sz="1100"/>
          </a:p>
        </p:txBody>
      </p:sp>
      <p:sp>
        <p:nvSpPr>
          <p:cNvPr id="128" name="Google Shape;128;p23"/>
          <p:cNvSpPr txBox="1"/>
          <p:nvPr/>
        </p:nvSpPr>
        <p:spPr>
          <a:xfrm>
            <a:off x="3928646" y="4072290"/>
            <a:ext cx="4577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Based on Your Feedback, We Know When YOU Want to be Involved!</a:t>
            </a:r>
            <a:endParaRPr sz="1100"/>
          </a:p>
        </p:txBody>
      </p:sp>
      <p:sp>
        <p:nvSpPr>
          <p:cNvPr id="129" name="Google Shape;129;p23"/>
          <p:cNvSpPr txBox="1"/>
          <p:nvPr/>
        </p:nvSpPr>
        <p:spPr>
          <a:xfrm>
            <a:off x="3881760" y="3741086"/>
            <a:ext cx="4577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Newsletters, Semi-An</a:t>
            </a:r>
            <a:r>
              <a:rPr b="1" lang="en" sz="1100">
                <a:solidFill>
                  <a:schemeClr val="lt2"/>
                </a:solidFill>
              </a:rPr>
              <a:t>nual</a:t>
            </a:r>
            <a:endParaRPr sz="11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450" y="1062750"/>
            <a:ext cx="1635192" cy="21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216600" y="377075"/>
            <a:ext cx="8716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The Key to the Future of Operational Ocean Color Data</a:t>
            </a:r>
            <a:endParaRPr b="1" sz="30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835350" y="1546925"/>
            <a:ext cx="7479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Quick Poll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Brainstorming with Our Users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Input Is VITAL for Us to Be Able to Help You!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11640" r="-11640" t="0"/>
          <a:stretch/>
        </p:blipFill>
        <p:spPr>
          <a:xfrm>
            <a:off x="789700" y="2846327"/>
            <a:ext cx="1309800" cy="17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625" y="3054825"/>
            <a:ext cx="32194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0075" y="28537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835350" y="1546925"/>
            <a:ext cx="7479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are you monitoring Ocean Color for? And how do you interact with end-users?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835350" y="1546925"/>
            <a:ext cx="7479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Where/how have you struggled with using or interpreting ocean color data?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835350" y="1546925"/>
            <a:ext cx="7479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sort of value-added service would help you interact with satellite data more?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835350" y="1546925"/>
            <a:ext cx="7479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there a limiting factor keeping you from using satellite data to make a decision? What is it?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313151" y="392550"/>
            <a:ext cx="85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Stakeholder Session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835350" y="1546925"/>
            <a:ext cx="7479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use satellite data to inform decisions, what do you need to make your current or future operational decisions using ocean color more effective?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Training?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Accessible Products?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Certain Levels of Accuracy?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products?</a:t>
            </a:r>
            <a:r>
              <a:rPr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