
<file path=docProps/app.xml><?xml version="1.0" encoding="utf-8"?>
<Properties xmlns="http://schemas.openxmlformats.org/officeDocument/2006/extended-properties" xmlns:vt="http://schemas.openxmlformats.org/officeDocument/2006/docPropsVTypes">
  <TotalTime>95744</TotalTime>
  <Words>1094</Words>
  <Application>Microsoft Macintosh PowerPoint</Application>
  <PresentationFormat>Widescreen</PresentationFormat>
  <Paragraphs>193</Paragraphs>
  <Slides>18</Slides>
  <Notes>17</Notes>
  <HiddenSlides>7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Söhne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