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496"/>
    <a:srgbClr val="0070C0"/>
    <a:srgbClr val="102136"/>
    <a:srgbClr val="00FF00"/>
    <a:srgbClr val="FFCCFF"/>
    <a:srgbClr val="1E769C"/>
    <a:srgbClr val="2FB8F2"/>
    <a:srgbClr val="FFFFFF"/>
    <a:srgbClr val="0303FF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5" autoAdjust="0"/>
    <p:restoredTop sz="78637" autoAdjust="0"/>
  </p:normalViewPr>
  <p:slideViewPr>
    <p:cSldViewPr snapToGrid="0" snapToObjects="1">
      <p:cViewPr varScale="1">
        <p:scale>
          <a:sx n="65" d="100"/>
          <a:sy n="65" d="100"/>
        </p:scale>
        <p:origin x="71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7183</TotalTime>
  <Words>596</Words>
  <Application>Microsoft Office PowerPoint</Application>
  <PresentationFormat>Widescreen</PresentationFormat>
  <Paragraphs>169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 Black</vt:lpstr>
      <vt:lpstr>Candara</vt:lpstr>
      <vt:lpstr>Calibri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Lockheed Martin Selected to develop GeoXO Spacecraft </vt:lpstr>
      <vt:lpstr>PowerPoint Presentation</vt:lpstr>
      <vt:lpstr>Key Near Term Milestones</vt:lpstr>
      <vt:lpstr>Program Advocacy is Critical Now</vt:lpstr>
      <vt:lpstr>What the Future Holds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1</dc:title>
  <dc:creator>Sullivan, Pamela C. (GSFC-410.0)[NOAA]</dc:creator>
  <cp:lastModifiedBy>Sullivan, Pamela C. (GSFC-410.0)[NOAA]</cp:lastModifiedBy>
  <cp:revision>418</cp:revision>
  <cp:lastPrinted>2023-11-24T20:51:34Z</cp:lastPrinted>
  <dcterms:modified xsi:type="dcterms:W3CDTF">2024-07-27T18:49:07Z</dcterms:modified>
</cp:coreProperties>
</file>