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FEFE"/>
    <a:srgbClr val="F8F8E4"/>
    <a:srgbClr val="FAF9EE"/>
    <a:srgbClr val="FFFC00"/>
    <a:srgbClr val="F9F6E4"/>
    <a:srgbClr val="C2FEFB"/>
    <a:srgbClr val="85FFF3"/>
    <a:srgbClr val="ABF8FF"/>
    <a:srgbClr val="A2FAFE"/>
    <a:srgbClr val="F2E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1" autoAdjust="0"/>
    <p:restoredTop sz="94422" autoAdjust="0"/>
  </p:normalViewPr>
  <p:slideViewPr>
    <p:cSldViewPr>
      <p:cViewPr varScale="1">
        <p:scale>
          <a:sx n="74" d="100"/>
          <a:sy n="74" d="100"/>
        </p:scale>
        <p:origin x="232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6602</TotalTime>
  <Words>1120</Words>
  <Application>Microsoft Macintosh PowerPoint</Application>
  <PresentationFormat>Custom</PresentationFormat>
  <Paragraphs>207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Wingdings</vt:lpstr>
      <vt:lpstr>Arial Nova</vt:lpstr>
      <vt:lpstr>Aptos</vt:lpstr>
      <vt:lpstr>Calibri Light</vt:lpstr>
      <vt:lpstr>Roboto</vt:lpstr>
      <vt:lpstr>Arial</vt:lpstr>
      <vt:lpstr>Custom Design</vt:lpstr>
      <vt:lpstr>The roadmap to getting there with new capabilities from PACE and GLIMR</vt:lpstr>
      <vt:lpstr>Cloud masking is the first step in most satellite retrieval processing</vt:lpstr>
      <vt:lpstr>PowerPoint Presentation</vt:lpstr>
      <vt:lpstr>PowerPoint Presentation</vt:lpstr>
      <vt:lpstr>PowerPoint Presentation</vt:lpstr>
      <vt:lpstr>PowerPoint Presentation</vt:lpstr>
      <vt:lpstr>Phytoplankton Community Composition &amp; HAB Detection</vt:lpstr>
      <vt:lpstr>Phytoplankton Community Composition &amp; HAB Detection</vt:lpstr>
      <vt:lpstr>PACE Phytoplankton Community Composition</vt:lpstr>
      <vt:lpstr>PACE OCI – 1 day quasi-global</vt:lpstr>
      <vt:lpstr>PowerPoint Presentation</vt:lpstr>
      <vt:lpstr>New Atmospheric Correction Improves Data Quality especially for Coastal/Turbid Waters</vt:lpstr>
      <vt:lpstr>Data Products</vt:lpstr>
      <vt:lpstr>PACE Ocean Data Products L2 suites</vt:lpstr>
      <vt:lpstr>PowerPoint Presentation</vt:lpstr>
      <vt:lpstr>What’s needed for Advanced Data Products of HABs and other Water Quality Parameters?</vt:lpstr>
      <vt:lpstr>Ongoing Research, Plans &amp; Needs</vt:lpstr>
      <vt:lpstr>Ongoing Research, Plans &amp; Needs</vt:lpstr>
      <vt:lpstr>BACKUP</vt:lpstr>
      <vt:lpstr>Content Slide (Option 1)</vt:lpstr>
      <vt:lpstr>Content Slide (Option 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Deck</dc:title>
  <cp:lastModifiedBy>Mannino, Antonio (GSFC-6160)</cp:lastModifiedBy>
  <cp:revision>64</cp:revision>
  <dcterms:created xsi:type="dcterms:W3CDTF">2006-08-16T00:00:00Z</dcterms:created>
  <dcterms:modified xsi:type="dcterms:W3CDTF">2024-07-29T13:24:16Z</dcterms:modified>
  <dc:identifier>DAF4U0ThXf8</dc:identifier>
</cp:coreProperties>
</file>